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4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D57A7-2571-413F-A8D4-26E6CBE069DD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2BC6A-382D-4A7D-9131-F72DC96694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332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D57A7-2571-413F-A8D4-26E6CBE069DD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2BC6A-382D-4A7D-9131-F72DC96694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95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D57A7-2571-413F-A8D4-26E6CBE069DD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2BC6A-382D-4A7D-9131-F72DC96694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468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D57A7-2571-413F-A8D4-26E6CBE069DD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2BC6A-382D-4A7D-9131-F72DC96694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656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D57A7-2571-413F-A8D4-26E6CBE069DD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2BC6A-382D-4A7D-9131-F72DC96694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75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D57A7-2571-413F-A8D4-26E6CBE069DD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2BC6A-382D-4A7D-9131-F72DC96694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75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D57A7-2571-413F-A8D4-26E6CBE069DD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2BC6A-382D-4A7D-9131-F72DC96694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014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D57A7-2571-413F-A8D4-26E6CBE069DD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2BC6A-382D-4A7D-9131-F72DC96694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496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D57A7-2571-413F-A8D4-26E6CBE069DD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2BC6A-382D-4A7D-9131-F72DC96694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461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D57A7-2571-413F-A8D4-26E6CBE069DD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2BC6A-382D-4A7D-9131-F72DC96694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629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D57A7-2571-413F-A8D4-26E6CBE069DD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2BC6A-382D-4A7D-9131-F72DC96694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065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CD57A7-2571-413F-A8D4-26E6CBE069DD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2BC6A-382D-4A7D-9131-F72DC96694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624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American Masters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912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7. Give an example of assonance from a Whitman or Dickinson poem.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3965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8. Define </a:t>
            </a:r>
            <a:r>
              <a:rPr lang="en-US" i="1" dirty="0" smtClean="0"/>
              <a:t>extended metaphor 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91722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9. </a:t>
            </a:r>
            <a:r>
              <a:rPr lang="en-US" dirty="0"/>
              <a:t> </a:t>
            </a:r>
            <a:r>
              <a:rPr lang="en-US" dirty="0" smtClean="0"/>
              <a:t>Give an example of irony and what type it is from a Dickinson poem.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038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10. Give an example of symbolism from a Whitman or Dickinson poem and explain what it means.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2432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1. Both Whitman and Dickinson  write this type of poetry that abandons conventional rhyme and meter.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5773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Free Verse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218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2.  Define </a:t>
            </a:r>
            <a:r>
              <a:rPr lang="en-US" i="1" dirty="0" smtClean="0"/>
              <a:t>symbol 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71723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person, place, or thing that functions as itself but also represents something more.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3362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3. Give an example of a metaphor from a Dickinson or Whitman poem and explain what is compared.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616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4. Give an example of a slant rhyme from a Dickinson Poem.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1529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5. Give an example of imagery from a Whitman or Dickinson poem.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033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6. Give an example of alliteration from a Whitman or Dickinson poem.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306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161</Words>
  <Application>Microsoft Office PowerPoint</Application>
  <PresentationFormat>On-screen Show (4:3)</PresentationFormat>
  <Paragraphs>13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American Masters Review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SUHSD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American Masters Review</dc:title>
  <dc:creator>michelle.clark-cadwe</dc:creator>
  <cp:lastModifiedBy>michelle.clark-cadwe</cp:lastModifiedBy>
  <cp:revision>4</cp:revision>
  <dcterms:created xsi:type="dcterms:W3CDTF">2014-03-11T14:07:52Z</dcterms:created>
  <dcterms:modified xsi:type="dcterms:W3CDTF">2014-03-11T15:32:18Z</dcterms:modified>
</cp:coreProperties>
</file>